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8"/>
  </p:notesMasterIdLst>
  <p:sldIdLst>
    <p:sldId id="609" r:id="rId2"/>
    <p:sldId id="560" r:id="rId3"/>
    <p:sldId id="561" r:id="rId4"/>
    <p:sldId id="564" r:id="rId5"/>
    <p:sldId id="565" r:id="rId6"/>
    <p:sldId id="614" r:id="rId7"/>
    <p:sldId id="567" r:id="rId8"/>
    <p:sldId id="569" r:id="rId9"/>
    <p:sldId id="606" r:id="rId10"/>
    <p:sldId id="570" r:id="rId11"/>
    <p:sldId id="574" r:id="rId12"/>
    <p:sldId id="575" r:id="rId13"/>
    <p:sldId id="576" r:id="rId14"/>
    <p:sldId id="617" r:id="rId15"/>
    <p:sldId id="618" r:id="rId16"/>
    <p:sldId id="619" r:id="rId17"/>
    <p:sldId id="620" r:id="rId18"/>
    <p:sldId id="626" r:id="rId19"/>
    <p:sldId id="622" r:id="rId20"/>
    <p:sldId id="578" r:id="rId21"/>
    <p:sldId id="579" r:id="rId22"/>
    <p:sldId id="580" r:id="rId23"/>
    <p:sldId id="581" r:id="rId24"/>
    <p:sldId id="623" r:id="rId25"/>
    <p:sldId id="624" r:id="rId26"/>
    <p:sldId id="627" r:id="rId27"/>
    <p:sldId id="628" r:id="rId28"/>
    <p:sldId id="629" r:id="rId29"/>
    <p:sldId id="611" r:id="rId30"/>
    <p:sldId id="625" r:id="rId31"/>
    <p:sldId id="631" r:id="rId32"/>
    <p:sldId id="632" r:id="rId33"/>
    <p:sldId id="633" r:id="rId34"/>
    <p:sldId id="634" r:id="rId35"/>
    <p:sldId id="635" r:id="rId36"/>
    <p:sldId id="636" r:id="rId37"/>
    <p:sldId id="637" r:id="rId38"/>
    <p:sldId id="638" r:id="rId39"/>
    <p:sldId id="641" r:id="rId40"/>
    <p:sldId id="640" r:id="rId41"/>
    <p:sldId id="642" r:id="rId42"/>
    <p:sldId id="643" r:id="rId43"/>
    <p:sldId id="644" r:id="rId44"/>
    <p:sldId id="645" r:id="rId45"/>
    <p:sldId id="646" r:id="rId46"/>
    <p:sldId id="600" r:id="rId47"/>
  </p:sldIdLst>
  <p:sldSz cx="12192000" cy="6858000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 autoAdjust="0"/>
    <p:restoredTop sz="94231"/>
  </p:normalViewPr>
  <p:slideViewPr>
    <p:cSldViewPr snapToGrid="0">
      <p:cViewPr varScale="1">
        <p:scale>
          <a:sx n="80" d="100"/>
          <a:sy n="80" d="100"/>
        </p:scale>
        <p:origin x="102" y="5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BD71BB-995E-4E8A-94DB-E24A3275368C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28548D-0643-42AB-8996-F9AC94899B46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908398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8548D-0643-42AB-8996-F9AC94899B46}" type="slidenum">
              <a:rPr lang="ko-KR" altLang="en-US" smtClean="0"/>
              <a:t>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778239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09C557-4888-445B-B332-52AF3527F881}" type="slidenum">
              <a:rPr lang="ko-KR" altLang="en-US" smtClean="0"/>
              <a:pPr/>
              <a:t>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901602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8548D-0643-42AB-8996-F9AC94899B46}" type="slidenum">
              <a:rPr lang="ko-KR" altLang="en-US" smtClean="0"/>
              <a:t>37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46461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4F59F-04C5-1459-B56B-5BA23F667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9558EB70-248F-0681-3F97-DC05F800E0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ACDBAD8-1BC3-4926-E114-9B94A87495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25008652-FFCA-B5ED-6124-2105B7F253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8548D-0643-42AB-8996-F9AC94899B46}" type="slidenum">
              <a:rPr lang="ko-KR" altLang="en-US" smtClean="0"/>
              <a:t>38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6749316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A297A9-A7D5-6CC0-D4D9-F9B62536D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A85C49EF-6A24-0F3D-FB63-F39313AD3F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20C94106-7CE0-4C87-E7BC-013B2E5740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384193CA-23EF-3892-6198-9EBE82D12C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8548D-0643-42AB-8996-F9AC94899B46}" type="slidenum">
              <a:rPr lang="ko-KR" altLang="en-US" smtClean="0"/>
              <a:t>40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6871796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552E85-D313-5AD5-B7D5-86E641E02F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D534C132-1971-2E72-F9EC-9E32A916A0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5962940C-6889-A7E9-7F9B-87570D3D9A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39A11EE6-BCF3-088C-0559-302D84C7C1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8548D-0643-42AB-8996-F9AC94899B46}" type="slidenum">
              <a:rPr lang="ko-KR" altLang="en-US" smtClean="0"/>
              <a:t>41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534188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0AE773-1627-DBFF-994E-80504ED58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AFB70E40-A53F-CE46-085F-466E1C9020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E69959C-899A-85DF-EA15-A8CD8E851B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AAD81FA9-E5BC-15D9-A4CF-41EA824304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8548D-0643-42AB-8996-F9AC94899B46}" type="slidenum">
              <a:rPr lang="ko-KR" altLang="en-US" smtClean="0"/>
              <a:t>42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9887651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B2F92E-B039-382F-2DB6-F7AC39916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A4BBCECE-91EF-3213-D149-3F375EF3B0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DA97D7CE-5089-7EC2-959C-5A6F851043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D26B4708-D476-FAE8-B377-AEC66F6490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8548D-0643-42AB-8996-F9AC94899B46}" type="slidenum">
              <a:rPr lang="ko-KR" altLang="en-US" smtClean="0"/>
              <a:t>43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352567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1289D9-DCE1-3F13-26D0-7754260B83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63514FE8-A17A-B0BD-D396-31221213C3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CB348F0F-4618-D894-C08A-84710705E5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37AC3DB9-8AB5-0302-4D89-7DCC17097E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8548D-0643-42AB-8996-F9AC94899B46}" type="slidenum">
              <a:rPr lang="ko-KR" altLang="en-US" smtClean="0"/>
              <a:t>44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83722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BB05D0-74F2-BEAD-617F-C264CD140A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915F7FF-A0B0-1338-03DC-AB5F808B66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98FAA221-C187-A3C8-1EDD-39D688099D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05114029-2A5A-3645-9FE8-8390AEE283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8548D-0643-42AB-8996-F9AC94899B46}" type="slidenum">
              <a:rPr lang="ko-KR" altLang="en-US" smtClean="0"/>
              <a:t>45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787590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D26F0377-772D-4559-BB21-53AC217F8A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부제목 2">
            <a:extLst>
              <a:ext uri="{FF2B5EF4-FFF2-40B4-BE49-F238E27FC236}">
                <a16:creationId xmlns:a16="http://schemas.microsoft.com/office/drawing/2014/main" id="{A96F8A63-972E-4C95-A7F8-BA41E9A3E4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ko-KR" altLang="en-US"/>
              <a:t>클릭하여 마스터 부제목 스타일 편집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D42BEEA8-7645-42B1-9B9F-296D74C8F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58307B87-A25E-49F2-A7D4-BFC3D418C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31A14624-CF48-4362-AA06-ECCCDF525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77699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BB9B9EA4-F7D1-4BB8-874B-73E8AFCA1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6EDA36BB-7625-48B5-AD5E-2B4BF31F1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468353AD-DF69-45E0-8BF7-061FE2BD3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199E4BC5-61C1-43F0-B98D-67844E5F1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65F7E2CC-B989-47C8-A783-4063CC4E7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668160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F383321E-4386-4124-82D6-A1E1C0CA9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87B47594-3A52-499D-993B-1E37B24149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ko-KR" altLang="en-US"/>
              <a:t>마스터 텍스트 스타일 편집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FA730F53-946F-4EEB-9725-C478673FB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21859970-F099-4F4F-93BE-CECDF80C1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72BAB6DC-627E-483E-8571-9CF863BA6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59193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0324049B-7F7A-4A3E-80D3-E85043C46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21764718-0B9B-4FE2-A1B1-368605A065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09EDE030-73A1-41D9-8AA2-B84D36B2A3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14A22EEC-45A4-46CD-968B-D11CE6F1B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120E9D17-0BC2-498D-B75F-4865F4010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5B3D1FB2-950A-4486-889E-1A7E09484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82361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AD46EE76-9BB6-4361-A3C3-A18B4193F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BDE55ED3-FB2D-4ACD-9012-EF2EF19A89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 편집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9DB91190-33A1-4CE6-8FBC-8610E57B5C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5" name="텍스트 개체 틀 4">
            <a:extLst>
              <a:ext uri="{FF2B5EF4-FFF2-40B4-BE49-F238E27FC236}">
                <a16:creationId xmlns:a16="http://schemas.microsoft.com/office/drawing/2014/main" id="{B22593BB-521B-4EBD-BA13-0B865ADBEB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 편집</a:t>
            </a:r>
          </a:p>
        </p:txBody>
      </p:sp>
      <p:sp>
        <p:nvSpPr>
          <p:cNvPr id="6" name="내용 개체 틀 5">
            <a:extLst>
              <a:ext uri="{FF2B5EF4-FFF2-40B4-BE49-F238E27FC236}">
                <a16:creationId xmlns:a16="http://schemas.microsoft.com/office/drawing/2014/main" id="{1FEE8DA6-1097-47EE-AF5E-0FA3FA3353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7" name="날짜 개체 틀 6">
            <a:extLst>
              <a:ext uri="{FF2B5EF4-FFF2-40B4-BE49-F238E27FC236}">
                <a16:creationId xmlns:a16="http://schemas.microsoft.com/office/drawing/2014/main" id="{E081FBC8-EFC0-41E9-AF6F-59E6F37D8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8" name="바닥글 개체 틀 7">
            <a:extLst>
              <a:ext uri="{FF2B5EF4-FFF2-40B4-BE49-F238E27FC236}">
                <a16:creationId xmlns:a16="http://schemas.microsoft.com/office/drawing/2014/main" id="{C8E89AC0-5028-410A-80E6-2781174D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9" name="슬라이드 번호 개체 틀 8">
            <a:extLst>
              <a:ext uri="{FF2B5EF4-FFF2-40B4-BE49-F238E27FC236}">
                <a16:creationId xmlns:a16="http://schemas.microsoft.com/office/drawing/2014/main" id="{C1939D4E-4E58-4541-92B6-FC8E16325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25847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7328E28E-71A5-4AB2-9FA4-D54F10D3D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57D756DA-3894-4837-B216-D6BA8CD2B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09C72A73-A067-4C3C-AE2D-A9EA55750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9626F74C-1BA3-4703-B02A-E279DDB19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85875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>
            <a:extLst>
              <a:ext uri="{FF2B5EF4-FFF2-40B4-BE49-F238E27FC236}">
                <a16:creationId xmlns:a16="http://schemas.microsoft.com/office/drawing/2014/main" id="{032D6498-F890-42B2-BE14-3039B5ACD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3" name="바닥글 개체 틀 2">
            <a:extLst>
              <a:ext uri="{FF2B5EF4-FFF2-40B4-BE49-F238E27FC236}">
                <a16:creationId xmlns:a16="http://schemas.microsoft.com/office/drawing/2014/main" id="{344EB470-0226-4F6C-9300-700ED506D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38C7D4CF-3A31-48E1-9C5A-84CA00705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96316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2A077968-88EE-4436-9DC5-16C33C389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BEB1B10D-EBFE-4D13-9B9B-E824CC9B8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5FFAE3D5-2BED-41BD-B81A-9790C6E292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ko-KR" altLang="en-US"/>
              <a:t>마스터 텍스트 스타일 편집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EAF91038-2AF8-4039-940F-E1D6D86D3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FCA759F3-CCDB-4062-8B46-F6EB85114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D3FA13FA-95B7-4B70-9BD3-338134665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34866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D43EA7B-F330-4376-8E54-D1B8D6553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13F1E8CE-CD25-46F2-9B07-A7A430A881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ko-KR" altLang="en-US"/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3D8C85F0-3BB2-41B5-851C-BE4CE70FD9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ko-KR" altLang="en-US"/>
              <a:t>마스터 텍스트 스타일 편집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195740CE-1E7C-4F5C-8263-70652045A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EC8F13D7-24E9-4F3C-96E9-0B950A0A4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3BC15C3F-08D9-4E15-8EA1-79CB3E13A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401119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EA9C48FD-92F2-40A5-B55E-667DE1821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46F014D1-43A1-47CB-9371-271A1CD686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9653C8D8-621B-4BCD-B5B1-F35F96359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5CC70FBC-24E3-4ABC-A80A-D1AFA1434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BBE8BEA8-1E28-40C0-A865-BE8A358C6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52772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>
            <a:extLst>
              <a:ext uri="{FF2B5EF4-FFF2-40B4-BE49-F238E27FC236}">
                <a16:creationId xmlns:a16="http://schemas.microsoft.com/office/drawing/2014/main" id="{DB140783-9E45-4440-9A28-6048ED91B3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84059E3C-C95D-49ED-9C68-26D6B4B1E8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581923FA-F69D-40D1-81A9-37892BB03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A190F979-5761-49C0-8833-150B26FCE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2108E13A-9348-4725-9346-C3746E1C8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55474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>
            <a:extLst>
              <a:ext uri="{FF2B5EF4-FFF2-40B4-BE49-F238E27FC236}">
                <a16:creationId xmlns:a16="http://schemas.microsoft.com/office/drawing/2014/main" id="{1F0126CD-E3B4-4232-A1F8-56585F87F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BFA8103C-CA58-4019-8BC0-79F1A0801D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569A513E-EF27-421F-AC18-06C8DAED9D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D0055-80CC-4F00-8DA4-E0F3A2060013}" type="datetimeFigureOut">
              <a:rPr lang="ko-KR" altLang="en-US" smtClean="0"/>
              <a:t>2025-12-11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CABE65CC-D247-428E-8D83-2ED27C16BC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6936E34C-B354-4AF2-80ED-70354F6F0A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F7962-FE69-4ED7-AB85-C0FAAAC524E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0101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g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jp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9.jpg"/><Relationship Id="rId4" Type="http://schemas.openxmlformats.org/officeDocument/2006/relationships/image" Target="../media/image58.jp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jpg"/><Relationship Id="rId4" Type="http://schemas.openxmlformats.org/officeDocument/2006/relationships/image" Target="../media/image63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4.jpg"/><Relationship Id="rId4" Type="http://schemas.openxmlformats.org/officeDocument/2006/relationships/image" Target="../media/image73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9.jpg"/><Relationship Id="rId4" Type="http://schemas.openxmlformats.org/officeDocument/2006/relationships/image" Target="../media/image78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2.jpg"/><Relationship Id="rId4" Type="http://schemas.openxmlformats.org/officeDocument/2006/relationships/image" Target="../media/image81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4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jpg"/><Relationship Id="rId5" Type="http://schemas.openxmlformats.org/officeDocument/2006/relationships/image" Target="../media/image88.jpg"/><Relationship Id="rId4" Type="http://schemas.openxmlformats.org/officeDocument/2006/relationships/image" Target="../media/image87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3.jpg"/><Relationship Id="rId5" Type="http://schemas.openxmlformats.org/officeDocument/2006/relationships/image" Target="../media/image92.jpg"/><Relationship Id="rId4" Type="http://schemas.openxmlformats.org/officeDocument/2006/relationships/image" Target="../media/image91.jp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459038" y="1854200"/>
            <a:ext cx="7237412" cy="71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7406" tIns="73704" rIns="147406" bIns="73704"/>
          <a:lstStyle>
            <a:lvl1pPr marL="342900" indent="-342900" algn="l"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굴림" charset="-127"/>
                <a:ea typeface="굴림" charset="-127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굴림" charset="-127"/>
                <a:ea typeface="굴림" charset="-127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굴림" charset="-127"/>
                <a:ea typeface="굴림" charset="-127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9pPr>
          </a:lstStyle>
          <a:p>
            <a:pPr algn="r" eaLnBrk="1" hangingPunct="1">
              <a:buFontTx/>
              <a:buNone/>
            </a:pPr>
            <a:r>
              <a:rPr lang="ko-KR" altLang="en-US" sz="3300" dirty="0">
                <a:solidFill>
                  <a:srgbClr val="FFFFFF"/>
                </a:solidFill>
                <a:latin typeface="HY울릉도M" pitchFamily="18" charset="-127"/>
                <a:ea typeface="HY울릉도M" pitchFamily="18" charset="-127"/>
              </a:rPr>
              <a:t>교육공동체를 세우는 목회의 신학</a:t>
            </a: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2684464" y="1493838"/>
            <a:ext cx="6967537" cy="44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7406" tIns="73704" rIns="147406" bIns="73704"/>
          <a:lstStyle>
            <a:lvl1pPr marL="342900" indent="-342900" algn="l"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굴림" charset="-127"/>
                <a:ea typeface="굴림" charset="-127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굴림" charset="-127"/>
                <a:ea typeface="굴림" charset="-127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굴림" charset="-127"/>
                <a:ea typeface="굴림" charset="-127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9pPr>
          </a:lstStyle>
          <a:p>
            <a:pPr algn="r" eaLnBrk="1" hangingPunct="1">
              <a:buFontTx/>
              <a:buNone/>
            </a:pPr>
            <a:r>
              <a:rPr lang="ko-KR" altLang="en-US" sz="1800" dirty="0">
                <a:solidFill>
                  <a:srgbClr val="FFFFFF"/>
                </a:solidFill>
                <a:latin typeface="HY울릉도M" pitchFamily="18" charset="-127"/>
                <a:ea typeface="HY울릉도M" pitchFamily="18" charset="-127"/>
              </a:rPr>
              <a:t>예수향기 가득한 현대교회</a:t>
            </a: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991C9FCD-ECB5-CC11-03CD-5CD864C047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854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459038" y="1854200"/>
            <a:ext cx="7237412" cy="71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7406" tIns="73704" rIns="147406" bIns="73704"/>
          <a:lstStyle>
            <a:lvl1pPr marL="342900" indent="-342900" algn="l"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굴림" charset="-127"/>
                <a:ea typeface="굴림" charset="-127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굴림" charset="-127"/>
                <a:ea typeface="굴림" charset="-127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굴림" charset="-127"/>
                <a:ea typeface="굴림" charset="-127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9pPr>
          </a:lstStyle>
          <a:p>
            <a:pPr algn="r" eaLnBrk="1" hangingPunct="1">
              <a:buFontTx/>
              <a:buNone/>
            </a:pPr>
            <a:r>
              <a:rPr lang="ko-KR" altLang="en-US" sz="3300" dirty="0">
                <a:solidFill>
                  <a:srgbClr val="FFFFFF"/>
                </a:solidFill>
                <a:latin typeface="HY울릉도M" pitchFamily="18" charset="-127"/>
                <a:ea typeface="HY울릉도M" pitchFamily="18" charset="-127"/>
              </a:rPr>
              <a:t>교육공동체를 세우는 목회의 신학</a:t>
            </a: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2684464" y="1493838"/>
            <a:ext cx="6967537" cy="44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7406" tIns="73704" rIns="147406" bIns="73704"/>
          <a:lstStyle>
            <a:lvl1pPr marL="342900" indent="-342900" algn="l"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굴림" charset="-127"/>
                <a:ea typeface="굴림" charset="-127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굴림" charset="-127"/>
                <a:ea typeface="굴림" charset="-127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굴림" charset="-127"/>
                <a:ea typeface="굴림" charset="-127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굴림" charset="-127"/>
                <a:ea typeface="굴림" charset="-127"/>
              </a:defRPr>
            </a:lvl9pPr>
          </a:lstStyle>
          <a:p>
            <a:pPr algn="r" eaLnBrk="1" hangingPunct="1">
              <a:buFontTx/>
              <a:buNone/>
            </a:pPr>
            <a:r>
              <a:rPr lang="ko-KR" altLang="en-US" sz="1800" dirty="0">
                <a:solidFill>
                  <a:srgbClr val="FFFFFF"/>
                </a:solidFill>
                <a:latin typeface="HY울릉도M" pitchFamily="18" charset="-127"/>
                <a:ea typeface="HY울릉도M" pitchFamily="18" charset="-127"/>
              </a:rPr>
              <a:t>예수향기 가득한 현대교회</a:t>
            </a: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F3D2ABBB-371A-37F2-6895-49E17A86A6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2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erris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417312DC-A474-B648-F8F2-1BE33D9BEB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795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07F62394-B377-67F2-C15E-B912F2666C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71"/>
            <a:ext cx="12192000" cy="6848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383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>
            <a:extLst>
              <a:ext uri="{FF2B5EF4-FFF2-40B4-BE49-F238E27FC236}">
                <a16:creationId xmlns:a16="http://schemas.microsoft.com/office/drawing/2014/main" id="{B593402D-F7AC-993D-241E-9BF4E23AC6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69B1BE2D-C905-DC1C-B44F-2473704941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112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6CFA59BD-A302-234E-A9AF-F2E82E76FA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D176BDF3-56BE-5D23-72AE-91C4BE6309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162B5CF8-658F-0D47-4126-C6FC4A6482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5264CBD0-E7C9-A4DC-AF62-EE2E578FE18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9546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C71CD994-2642-3787-4C7A-3F52AF360C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71DD5AA6-F419-CA7D-F56E-EC3F5F4E52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E9010637-1B4A-E8B4-9843-3112E75371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3BF05241-8ACE-A1E3-FFBE-1D108FD597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2242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9B07A967-75EE-DEC6-C7CD-2D7106D484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71"/>
            <a:ext cx="12192000" cy="6848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306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CB4783E4-2CDF-FE30-40CF-E1D73B0C94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328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5F6AD821-5C4F-DF54-B7AA-69E64E15F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D9C04502-8945-84C4-9B7A-A7D0C73C3C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170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5A9B38CF-C08E-D550-A801-B69A8D0A97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986FE281-2506-C771-3184-8D6373C7D5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7460B49D-7932-330E-7E63-92F40CE7AC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3479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>
            <a:extLst>
              <a:ext uri="{FF2B5EF4-FFF2-40B4-BE49-F238E27FC236}">
                <a16:creationId xmlns:a16="http://schemas.microsoft.com/office/drawing/2014/main" id="{414359B2-B1B4-15E3-E58F-D820B4F80F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245982"/>
      </p:ext>
    </p:extLst>
  </p:cSld>
  <p:clrMapOvr>
    <a:masterClrMapping/>
  </p:clrMapOvr>
  <p:transition spd="slow">
    <p:cover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그림 16">
            <a:extLst>
              <a:ext uri="{FF2B5EF4-FFF2-40B4-BE49-F238E27FC236}">
                <a16:creationId xmlns:a16="http://schemas.microsoft.com/office/drawing/2014/main" id="{15F77757-F6C3-56A0-20C3-E22EE6C936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19" name="그림 18">
            <a:extLst>
              <a:ext uri="{FF2B5EF4-FFF2-40B4-BE49-F238E27FC236}">
                <a16:creationId xmlns:a16="http://schemas.microsoft.com/office/drawing/2014/main" id="{A061081C-2BF4-DA65-822D-81F630849C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21" name="그림 20">
            <a:extLst>
              <a:ext uri="{FF2B5EF4-FFF2-40B4-BE49-F238E27FC236}">
                <a16:creationId xmlns:a16="http://schemas.microsoft.com/office/drawing/2014/main" id="{B7CFE339-92F9-4E4A-00D2-6BF8772EDD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23" name="그림 22">
            <a:extLst>
              <a:ext uri="{FF2B5EF4-FFF2-40B4-BE49-F238E27FC236}">
                <a16:creationId xmlns:a16="http://schemas.microsoft.com/office/drawing/2014/main" id="{68C948CD-CF85-9895-5F85-6F12EE4EF0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27" name="그림 26">
            <a:extLst>
              <a:ext uri="{FF2B5EF4-FFF2-40B4-BE49-F238E27FC236}">
                <a16:creationId xmlns:a16="http://schemas.microsoft.com/office/drawing/2014/main" id="{BAFE9472-0BC3-F31A-04AE-C9AE3705BE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0038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1D54B-A909-2283-28FA-E75171F46C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9BD2D2D2-BD6A-DC6D-4A4D-F03B42328D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698036"/>
      </p:ext>
    </p:extLst>
  </p:cSld>
  <p:clrMapOvr>
    <a:masterClrMapping/>
  </p:clrMapOvr>
  <p:transition spd="slow">
    <p:cover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A00458-096A-6E91-D44F-DA0C265C42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>
            <a:extLst>
              <a:ext uri="{FF2B5EF4-FFF2-40B4-BE49-F238E27FC236}">
                <a16:creationId xmlns:a16="http://schemas.microsoft.com/office/drawing/2014/main" id="{712E921B-68A1-3670-C2E0-A119EBE208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FA1A6A40-E583-2AA1-AA06-E2D814C0BD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0167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EF0C3A-FD95-9758-0F33-C030FA9C5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그림 12">
            <a:extLst>
              <a:ext uri="{FF2B5EF4-FFF2-40B4-BE49-F238E27FC236}">
                <a16:creationId xmlns:a16="http://schemas.microsoft.com/office/drawing/2014/main" id="{F83271A3-AE9F-D9DE-243A-F158D70923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15" name="그림 14">
            <a:extLst>
              <a:ext uri="{FF2B5EF4-FFF2-40B4-BE49-F238E27FC236}">
                <a16:creationId xmlns:a16="http://schemas.microsoft.com/office/drawing/2014/main" id="{E4616286-B73A-3560-EA7B-A9A488A605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0682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0E456-D7A8-E2C2-3469-E81464485B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D079EDE6-720D-D909-68EA-F31C520D6B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83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0E154-7E3D-CB3F-6327-0D5D3F70F7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>
            <a:extLst>
              <a:ext uri="{FF2B5EF4-FFF2-40B4-BE49-F238E27FC236}">
                <a16:creationId xmlns:a16="http://schemas.microsoft.com/office/drawing/2014/main" id="{C15FB1E8-CE20-475B-E0B5-8423ECD20A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474423"/>
      </p:ext>
    </p:extLst>
  </p:cSld>
  <p:clrMapOvr>
    <a:masterClrMapping/>
  </p:clrMapOvr>
  <p:transition spd="slow">
    <p:cover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BBE6C4-8893-F592-1FB1-F1A71CB895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F136D359-7FC4-1F74-DD5A-8D8F8EDB5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E5C14D0B-0AD1-F933-4236-B97B277EB4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" y="0"/>
            <a:ext cx="12191043" cy="6858000"/>
          </a:xfrm>
          <a:prstGeom prst="rect">
            <a:avLst/>
          </a:prstGeom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164E140B-5DAF-B4B5-3C36-4EFAD54FBA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0293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그림 13">
            <a:extLst>
              <a:ext uri="{FF2B5EF4-FFF2-40B4-BE49-F238E27FC236}">
                <a16:creationId xmlns:a16="http://schemas.microsoft.com/office/drawing/2014/main" id="{E5A85398-5F6F-A675-EA41-EC77E25A7F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C3521654-ABC7-B81F-3001-04CAFD00EB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18" name="그림 17">
            <a:extLst>
              <a:ext uri="{FF2B5EF4-FFF2-40B4-BE49-F238E27FC236}">
                <a16:creationId xmlns:a16="http://schemas.microsoft.com/office/drawing/2014/main" id="{04F475AD-EBCE-90F9-178B-1C2859F8C7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8950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9E073BBA-77D2-7795-5E83-013E48DE8D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040533"/>
      </p:ext>
    </p:extLst>
  </p:cSld>
  <p:clrMapOvr>
    <a:masterClrMapping/>
  </p:clrMapOvr>
  <p:transition spd="slow">
    <p:cover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D41FD663-0936-99E4-2208-2EC0C351F9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"/>
            <a:ext cx="12192000" cy="6855968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5005F88F-5CE4-F808-7278-75B6387390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"/>
            <a:ext cx="12192000" cy="6855968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3DCC1F00-CE4B-D751-D6F6-049975B150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"/>
            <a:ext cx="12192000" cy="6855968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A7C1D238-A290-773D-C6E7-C7F79D6DD7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"/>
            <a:ext cx="12192000" cy="6855968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A15EEEC8-DDDC-0399-53E5-659D96C8E9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"/>
            <a:ext cx="12192000" cy="6855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2672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>
            <a:extLst>
              <a:ext uri="{FF2B5EF4-FFF2-40B4-BE49-F238E27FC236}">
                <a16:creationId xmlns:a16="http://schemas.microsoft.com/office/drawing/2014/main" id="{FBF40FB9-94A3-743F-4643-753B747B50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"/>
            <a:ext cx="12192000" cy="6855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232059"/>
      </p:ext>
    </p:extLst>
  </p:cSld>
  <p:clrMapOvr>
    <a:masterClrMapping/>
  </p:clrMapOvr>
  <p:transition spd="slow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D5947D-7644-9FFA-DDAC-5758AAA3A9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76E242D4-04CE-4731-DF21-3848E463A5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589407"/>
      </p:ext>
    </p:extLst>
  </p:cSld>
  <p:clrMapOvr>
    <a:masterClrMapping/>
  </p:clrMapOvr>
  <p:transition spd="slow">
    <p:cover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0E292F-5474-95AB-01D4-648C9D8564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>
            <a:extLst>
              <a:ext uri="{FF2B5EF4-FFF2-40B4-BE49-F238E27FC236}">
                <a16:creationId xmlns:a16="http://schemas.microsoft.com/office/drawing/2014/main" id="{44F51C4F-4EF6-39CC-51A8-55E188E745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90310"/>
      </p:ext>
    </p:extLst>
  </p:cSld>
  <p:clrMapOvr>
    <a:masterClrMapping/>
  </p:clrMapOvr>
  <p:transition spd="slow">
    <p:cover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D99FA342-3DD4-0351-2527-F6576629B2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C151CB75-DB04-B22B-5098-722F89E662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4804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34607-EBDA-49A0-B25A-F3BBDDFD2D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4088B608-4956-9DB8-85BB-FAF4B03A68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1AB5BFE7-8A9B-38B1-7012-42C84B6E45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" y="0"/>
            <a:ext cx="12188389" cy="6858000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81FC1749-4F28-41C2-1F5B-3CF2EA8DB2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6963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A5528E-964F-119B-AA8C-244BD0A9E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6ABC1F34-CDB9-093B-0014-A45F63AC43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348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>
            <a:extLst>
              <a:ext uri="{FF2B5EF4-FFF2-40B4-BE49-F238E27FC236}">
                <a16:creationId xmlns:a16="http://schemas.microsoft.com/office/drawing/2014/main" id="{2E09D3CA-D5DE-5F44-B63C-698C1964CB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2"/>
            <a:ext cx="12192000" cy="6856475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D9908C0E-DB80-005D-A182-EA0D5C09E0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15" name="그림 14">
            <a:extLst>
              <a:ext uri="{FF2B5EF4-FFF2-40B4-BE49-F238E27FC236}">
                <a16:creationId xmlns:a16="http://schemas.microsoft.com/office/drawing/2014/main" id="{1E3A113D-A42D-60C8-7CC1-955D8141F7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17" name="그림 16">
            <a:extLst>
              <a:ext uri="{FF2B5EF4-FFF2-40B4-BE49-F238E27FC236}">
                <a16:creationId xmlns:a16="http://schemas.microsoft.com/office/drawing/2014/main" id="{94389EE1-6082-1E0B-E2CE-0C350662E9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8340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A5528E-964F-119B-AA8C-244BD0A9E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>
            <a:extLst>
              <a:ext uri="{FF2B5EF4-FFF2-40B4-BE49-F238E27FC236}">
                <a16:creationId xmlns:a16="http://schemas.microsoft.com/office/drawing/2014/main" id="{CD996325-73CB-97AB-06C0-3E684DF179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718591"/>
      </p:ext>
    </p:extLst>
  </p:cSld>
  <p:clrMapOvr>
    <a:masterClrMapping/>
  </p:clrMapOvr>
  <p:transition spd="slow">
    <p:cover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B6648-36B7-563B-84B8-52BE62BF4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8168FDA5-5FE3-C7C5-B827-BEBB5352B6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A0B19937-DB12-EAD0-1AFF-FCFBC42237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F4A6C87C-6AF1-C89A-002A-2B2DD04829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3D3BA97E-EAFA-98C0-F44C-B61F6624BA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4359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6725F5-A662-2DF3-A994-097865FF63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46A5E353-8D44-C744-60D4-60483A14F3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097D2FDF-6067-2D6E-F28B-7FCFFFCF35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50991"/>
      </p:ext>
    </p:extLst>
  </p:cSld>
  <p:clrMapOvr>
    <a:masterClrMapping/>
  </p:clrMapOvr>
  <p:transition spd="slow">
    <p:cover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7A7AC-1338-EE87-50DB-6B2181F296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A651FB13-A26A-B10B-3453-FBF81BD0AE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"/>
            <a:ext cx="12192000" cy="6856983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6F2C9E14-4169-9BB5-1EAC-DAA69D8C3A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1063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DFD83E-4147-4D8E-E195-83593BAB2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0529F541-F580-F514-F34E-97949600EC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815010"/>
      </p:ext>
    </p:extLst>
  </p:cSld>
  <p:clrMapOvr>
    <a:masterClrMapping/>
  </p:clrMapOvr>
  <p:transition spd="slow">
    <p:cover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22B6E8-DB83-77DC-1E97-5E91285E9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F20DD88A-4954-B8C1-BE00-044D49EB64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"/>
            <a:ext cx="12192000" cy="6855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094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7E6816-0031-464A-6535-E21664D3C4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78FB003B-5D6D-A8BB-BCAE-BAC870B7EC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633495"/>
      </p:ext>
    </p:extLst>
  </p:cSld>
  <p:clrMapOvr>
    <a:masterClrMapping/>
  </p:clrMapOvr>
  <p:transition spd="slow">
    <p:cover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E5D3EB-0523-BF6A-3D6F-573A7707F6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>
            <a:extLst>
              <a:ext uri="{FF2B5EF4-FFF2-40B4-BE49-F238E27FC236}">
                <a16:creationId xmlns:a16="http://schemas.microsoft.com/office/drawing/2014/main" id="{6A4F1075-919D-F5AD-0E5B-C3AAEE2FBD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44090335-E404-37DB-F85F-FD88CEA009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"/>
            <a:ext cx="12192000" cy="6855968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29DD6494-E052-9689-4CC7-6FB2309938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"/>
            <a:ext cx="12192000" cy="6855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9206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11FE0-62A5-0585-CC52-8261095926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184E18AB-AEBC-2CE0-8EAF-D0C33ABB2B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297240"/>
      </p:ext>
    </p:extLst>
  </p:cSld>
  <p:clrMapOvr>
    <a:masterClrMapping/>
  </p:clrMapOvr>
  <p:transition spd="slow">
    <p:cover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8FAA9-B0A7-033B-75C9-9D5E7B338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DF5FA3FA-C751-7B29-43C8-B9745174A7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71"/>
            <a:ext cx="12192000" cy="6848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423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r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83B44-31F6-9515-8FE4-36AC21207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>
            <a:extLst>
              <a:ext uri="{FF2B5EF4-FFF2-40B4-BE49-F238E27FC236}">
                <a16:creationId xmlns:a16="http://schemas.microsoft.com/office/drawing/2014/main" id="{743458B6-1254-4560-AC25-C7A9FAC2DA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947613E2-A5E2-7487-9B97-082509EACA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C8A938E7-893C-5636-164B-52836B7039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6610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3212B7-5B74-06A7-AD75-AA832491C4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>
            <a:extLst>
              <a:ext uri="{FF2B5EF4-FFF2-40B4-BE49-F238E27FC236}">
                <a16:creationId xmlns:a16="http://schemas.microsoft.com/office/drawing/2014/main" id="{01F49C38-35BC-22ED-DF59-64EF8CA7A3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31D65C4D-2A6A-8D31-7C44-D6A0786ABF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120071FB-FA30-D894-29B1-203D130485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444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2EFF02-B5E1-643A-FDA0-4DF0DEF63A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2327E9F5-DBF6-47D5-31AA-C076293EF6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BD08D3A5-C1EC-C9C4-F280-B84D589D13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0482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148629-1828-55B2-F6FD-DD2E251ED3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8FAF6011-94E3-F5AA-43FD-CCC7F907F4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569343"/>
      </p:ext>
    </p:extLst>
  </p:cSld>
  <p:clrMapOvr>
    <a:masterClrMapping/>
  </p:clrMapOvr>
  <p:transition spd="slow">
    <p:cover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AEE767-F1D3-FA96-7AB5-60D263C5F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D4E2421D-9C8F-A020-D264-377584B2C5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E907D3D0-A525-B155-C70B-1B54617CCD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415C4CEA-CD05-2A56-7B40-ECCE5A5144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0B0DF979-2CDD-7DBE-B31D-E8635580AB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80"/>
            <a:ext cx="12192000" cy="68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3755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984436-753A-9F07-D991-9112BA7192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>
            <a:extLst>
              <a:ext uri="{FF2B5EF4-FFF2-40B4-BE49-F238E27FC236}">
                <a16:creationId xmlns:a16="http://schemas.microsoft.com/office/drawing/2014/main" id="{DCF126D4-49E5-61B4-CE0E-634AA8017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0E0A4410-B38A-7074-B874-60E0F92926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9827A5FC-E993-5BE6-9940-E899D20092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A00F3E28-DC37-4AD2-D5AA-CF70F04F3C3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6490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9D8D0ADB-E860-13A1-7107-72CE6FFAE2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327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6879</TotalTime>
  <Words>24</Words>
  <Application>Microsoft Office PowerPoint</Application>
  <PresentationFormat>와이드스크린</PresentationFormat>
  <Paragraphs>14</Paragraphs>
  <Slides>46</Slides>
  <Notes>10</Notes>
  <HiddenSlides>0</HiddenSlides>
  <MMClips>0</MMClips>
  <ScaleCrop>false</ScaleCrop>
  <HeadingPairs>
    <vt:vector size="6" baseType="variant">
      <vt:variant>
        <vt:lpstr>사용한 글꼴</vt:lpstr>
      </vt:variant>
      <vt:variant>
        <vt:i4>3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46</vt:i4>
      </vt:variant>
    </vt:vector>
  </HeadingPairs>
  <TitlesOfParts>
    <vt:vector size="50" baseType="lpstr">
      <vt:lpstr>HY울릉도M</vt:lpstr>
      <vt:lpstr>맑은 고딕</vt:lpstr>
      <vt:lpstr>Arial</vt:lpstr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홍성택</dc:creator>
  <cp:lastModifiedBy>Haengshin Park</cp:lastModifiedBy>
  <cp:revision>287</cp:revision>
  <dcterms:created xsi:type="dcterms:W3CDTF">2017-12-22T02:12:16Z</dcterms:created>
  <dcterms:modified xsi:type="dcterms:W3CDTF">2025-12-11T14:26:25Z</dcterms:modified>
</cp:coreProperties>
</file>